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Pinyon Script" charset="1" panose="020105010801010D0002"/>
      <p:regular r:id="rId11"/>
    </p:embeddedFont>
    <p:embeddedFont>
      <p:font typeface="Cormorant Garamond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89849">
            <a:off x="13938962" y="1505683"/>
            <a:ext cx="3206898" cy="4008622"/>
          </a:xfrm>
          <a:custGeom>
            <a:avLst/>
            <a:gdLst/>
            <a:ahLst/>
            <a:cxnLst/>
            <a:rect r="r" b="b" t="t" l="l"/>
            <a:pathLst>
              <a:path h="4008622" w="3206898">
                <a:moveTo>
                  <a:pt x="0" y="0"/>
                </a:moveTo>
                <a:lnTo>
                  <a:pt x="3206898" y="0"/>
                </a:lnTo>
                <a:lnTo>
                  <a:pt x="3206898" y="4008622"/>
                </a:lnTo>
                <a:lnTo>
                  <a:pt x="0" y="400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29822">
            <a:off x="14316711" y="-108423"/>
            <a:ext cx="1154392" cy="4965125"/>
          </a:xfrm>
          <a:custGeom>
            <a:avLst/>
            <a:gdLst/>
            <a:ahLst/>
            <a:cxnLst/>
            <a:rect r="r" b="b" t="t" l="l"/>
            <a:pathLst>
              <a:path h="4965125" w="1154392">
                <a:moveTo>
                  <a:pt x="0" y="0"/>
                </a:moveTo>
                <a:lnTo>
                  <a:pt x="1154392" y="0"/>
                </a:lnTo>
                <a:lnTo>
                  <a:pt x="1154392" y="4965125"/>
                </a:lnTo>
                <a:lnTo>
                  <a:pt x="0" y="4965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83604">
            <a:off x="13518434" y="762657"/>
            <a:ext cx="749339" cy="3222965"/>
          </a:xfrm>
          <a:custGeom>
            <a:avLst/>
            <a:gdLst/>
            <a:ahLst/>
            <a:cxnLst/>
            <a:rect r="r" b="b" t="t" l="l"/>
            <a:pathLst>
              <a:path h="3222965" w="749339">
                <a:moveTo>
                  <a:pt x="0" y="0"/>
                </a:moveTo>
                <a:lnTo>
                  <a:pt x="749340" y="0"/>
                </a:lnTo>
                <a:lnTo>
                  <a:pt x="749340" y="3222965"/>
                </a:lnTo>
                <a:lnTo>
                  <a:pt x="0" y="3222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29713">
            <a:off x="4824199" y="6253899"/>
            <a:ext cx="720354" cy="3098295"/>
          </a:xfrm>
          <a:custGeom>
            <a:avLst/>
            <a:gdLst/>
            <a:ahLst/>
            <a:cxnLst/>
            <a:rect r="r" b="b" t="t" l="l"/>
            <a:pathLst>
              <a:path h="3098295" w="720354">
                <a:moveTo>
                  <a:pt x="0" y="0"/>
                </a:moveTo>
                <a:lnTo>
                  <a:pt x="720354" y="0"/>
                </a:lnTo>
                <a:lnTo>
                  <a:pt x="720354" y="3098295"/>
                </a:lnTo>
                <a:lnTo>
                  <a:pt x="0" y="3098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916954">
            <a:off x="4006444" y="4831381"/>
            <a:ext cx="1146259" cy="4930148"/>
          </a:xfrm>
          <a:custGeom>
            <a:avLst/>
            <a:gdLst/>
            <a:ahLst/>
            <a:cxnLst/>
            <a:rect r="r" b="b" t="t" l="l"/>
            <a:pathLst>
              <a:path h="4930148" w="1146259">
                <a:moveTo>
                  <a:pt x="0" y="0"/>
                </a:moveTo>
                <a:lnTo>
                  <a:pt x="1146259" y="0"/>
                </a:lnTo>
                <a:lnTo>
                  <a:pt x="1146259" y="4930147"/>
                </a:lnTo>
                <a:lnTo>
                  <a:pt x="0" y="4930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29280">
            <a:off x="2466779" y="2892637"/>
            <a:ext cx="2362173" cy="5832526"/>
          </a:xfrm>
          <a:custGeom>
            <a:avLst/>
            <a:gdLst/>
            <a:ahLst/>
            <a:cxnLst/>
            <a:rect r="r" b="b" t="t" l="l"/>
            <a:pathLst>
              <a:path h="5832526" w="2362173">
                <a:moveTo>
                  <a:pt x="0" y="0"/>
                </a:moveTo>
                <a:lnTo>
                  <a:pt x="2362173" y="0"/>
                </a:lnTo>
                <a:lnTo>
                  <a:pt x="2362173" y="5832526"/>
                </a:lnTo>
                <a:lnTo>
                  <a:pt x="0" y="583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28654">
            <a:off x="3168372" y="2644938"/>
            <a:ext cx="1683555" cy="4156926"/>
          </a:xfrm>
          <a:custGeom>
            <a:avLst/>
            <a:gdLst/>
            <a:ahLst/>
            <a:cxnLst/>
            <a:rect r="r" b="b" t="t" l="l"/>
            <a:pathLst>
              <a:path h="4156926" w="1683555">
                <a:moveTo>
                  <a:pt x="0" y="0"/>
                </a:moveTo>
                <a:lnTo>
                  <a:pt x="1683555" y="0"/>
                </a:lnTo>
                <a:lnTo>
                  <a:pt x="1683555" y="4156926"/>
                </a:lnTo>
                <a:lnTo>
                  <a:pt x="0" y="4156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344951">
            <a:off x="2762411" y="4663897"/>
            <a:ext cx="2824869" cy="3817390"/>
          </a:xfrm>
          <a:custGeom>
            <a:avLst/>
            <a:gdLst/>
            <a:ahLst/>
            <a:cxnLst/>
            <a:rect r="r" b="b" t="t" l="l"/>
            <a:pathLst>
              <a:path h="3817390" w="2824869">
                <a:moveTo>
                  <a:pt x="0" y="0"/>
                </a:moveTo>
                <a:lnTo>
                  <a:pt x="2824869" y="0"/>
                </a:lnTo>
                <a:lnTo>
                  <a:pt x="2824869" y="3817390"/>
                </a:lnTo>
                <a:lnTo>
                  <a:pt x="0" y="38173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603730">
            <a:off x="14037738" y="1111844"/>
            <a:ext cx="2424169" cy="3275904"/>
          </a:xfrm>
          <a:custGeom>
            <a:avLst/>
            <a:gdLst/>
            <a:ahLst/>
            <a:cxnLst/>
            <a:rect r="r" b="b" t="t" l="l"/>
            <a:pathLst>
              <a:path h="3275904" w="2424169">
                <a:moveTo>
                  <a:pt x="0" y="0"/>
                </a:moveTo>
                <a:lnTo>
                  <a:pt x="2424169" y="0"/>
                </a:lnTo>
                <a:lnTo>
                  <a:pt x="2424169" y="3275904"/>
                </a:lnTo>
                <a:lnTo>
                  <a:pt x="0" y="3275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34689">
            <a:off x="3124506" y="3069370"/>
            <a:ext cx="1771287" cy="1772431"/>
          </a:xfrm>
          <a:custGeom>
            <a:avLst/>
            <a:gdLst/>
            <a:ahLst/>
            <a:cxnLst/>
            <a:rect r="r" b="b" t="t" l="l"/>
            <a:pathLst>
              <a:path h="1772431" w="1771287">
                <a:moveTo>
                  <a:pt x="0" y="0"/>
                </a:moveTo>
                <a:lnTo>
                  <a:pt x="1771286" y="0"/>
                </a:lnTo>
                <a:lnTo>
                  <a:pt x="1771286" y="1772431"/>
                </a:lnTo>
                <a:lnTo>
                  <a:pt x="0" y="17724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15" t="0" r="-131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702327">
            <a:off x="14577011" y="3742155"/>
            <a:ext cx="2227441" cy="2228880"/>
          </a:xfrm>
          <a:custGeom>
            <a:avLst/>
            <a:gdLst/>
            <a:ahLst/>
            <a:cxnLst/>
            <a:rect r="r" b="b" t="t" l="l"/>
            <a:pathLst>
              <a:path h="2228880" w="2227441">
                <a:moveTo>
                  <a:pt x="0" y="0"/>
                </a:moveTo>
                <a:lnTo>
                  <a:pt x="2227441" y="0"/>
                </a:lnTo>
                <a:lnTo>
                  <a:pt x="2227441" y="2228880"/>
                </a:lnTo>
                <a:lnTo>
                  <a:pt x="0" y="2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15" t="0" r="-1315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346634" y="2604261"/>
            <a:ext cx="10425451" cy="5161298"/>
            <a:chOff x="0" y="0"/>
            <a:chExt cx="13900601" cy="688173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3900601" cy="6881731"/>
              <a:chOff x="0" y="0"/>
              <a:chExt cx="3526634" cy="174592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526634" cy="1745921"/>
              </a:xfrm>
              <a:custGeom>
                <a:avLst/>
                <a:gdLst/>
                <a:ahLst/>
                <a:cxnLst/>
                <a:rect r="r" b="b" t="t" l="l"/>
                <a:pathLst>
                  <a:path h="1745921" w="3526634">
                    <a:moveTo>
                      <a:pt x="0" y="0"/>
                    </a:moveTo>
                    <a:lnTo>
                      <a:pt x="3526634" y="0"/>
                    </a:lnTo>
                    <a:lnTo>
                      <a:pt x="3526634" y="1745921"/>
                    </a:lnTo>
                    <a:lnTo>
                      <a:pt x="0" y="1745921"/>
                    </a:lnTo>
                    <a:close/>
                  </a:path>
                </a:pathLst>
              </a:custGeom>
              <a:solidFill>
                <a:srgbClr val="2A4737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7327" y="297784"/>
              <a:ext cx="13291019" cy="6230661"/>
              <a:chOff x="0" y="0"/>
              <a:chExt cx="34374280" cy="1611422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4374280" cy="16114227"/>
              </a:xfrm>
              <a:custGeom>
                <a:avLst/>
                <a:gdLst/>
                <a:ahLst/>
                <a:cxnLst/>
                <a:rect r="r" b="b" t="t" l="l"/>
                <a:pathLst>
                  <a:path h="16114227" w="34374280">
                    <a:moveTo>
                      <a:pt x="0" y="0"/>
                    </a:moveTo>
                    <a:lnTo>
                      <a:pt x="0" y="16114227"/>
                    </a:lnTo>
                    <a:lnTo>
                      <a:pt x="34374280" y="16114227"/>
                    </a:lnTo>
                    <a:lnTo>
                      <a:pt x="34374280" y="0"/>
                    </a:lnTo>
                    <a:lnTo>
                      <a:pt x="0" y="0"/>
                    </a:lnTo>
                    <a:close/>
                    <a:moveTo>
                      <a:pt x="34313320" y="16053267"/>
                    </a:moveTo>
                    <a:lnTo>
                      <a:pt x="59690" y="16053267"/>
                    </a:lnTo>
                    <a:lnTo>
                      <a:pt x="59690" y="59690"/>
                    </a:lnTo>
                    <a:lnTo>
                      <a:pt x="34313320" y="59690"/>
                    </a:lnTo>
                    <a:lnTo>
                      <a:pt x="34313320" y="16053267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4866356" y="2900743"/>
            <a:ext cx="9386005" cy="434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5"/>
              </a:lnSpc>
            </a:pPr>
            <a:r>
              <a:rPr lang="en-US" sz="6599">
                <a:solidFill>
                  <a:srgbClr val="FF3131"/>
                </a:solidFill>
                <a:latin typeface="Pinyon Script"/>
                <a:ea typeface="Pinyon Script"/>
                <a:cs typeface="Pinyon Script"/>
                <a:sym typeface="Pinyon Script"/>
              </a:rPr>
              <a:t>Coronita</a:t>
            </a:r>
          </a:p>
          <a:p>
            <a:pPr algn="ctr">
              <a:lnSpc>
                <a:spcPts val="9305"/>
              </a:lnSpc>
            </a:pPr>
            <a:r>
              <a:rPr lang="en-US" sz="6599">
                <a:solidFill>
                  <a:srgbClr val="FF3131"/>
                </a:solidFill>
                <a:latin typeface="Pinyon Script"/>
                <a:ea typeface="Pinyon Script"/>
                <a:cs typeface="Pinyon Script"/>
                <a:sym typeface="Pinyon Script"/>
              </a:rPr>
              <a:t>de Craciun</a:t>
            </a:r>
          </a:p>
          <a:p>
            <a:pPr algn="ctr">
              <a:lnSpc>
                <a:spcPts val="7895"/>
              </a:lnSpc>
            </a:pPr>
            <a:r>
              <a:rPr lang="en-US" sz="5599">
                <a:solidFill>
                  <a:srgbClr val="EFE9CE"/>
                </a:solidFill>
                <a:latin typeface="Pinyon Script"/>
                <a:ea typeface="Pinyon Script"/>
                <a:cs typeface="Pinyon Script"/>
                <a:sym typeface="Pinyon Script"/>
              </a:rPr>
              <a:t>tutorial</a:t>
            </a:r>
          </a:p>
          <a:p>
            <a:pPr algn="ctr">
              <a:lnSpc>
                <a:spcPts val="7895"/>
              </a:lnSpc>
            </a:pPr>
            <a:r>
              <a:rPr lang="en-US" sz="5599">
                <a:solidFill>
                  <a:srgbClr val="EFE9CE"/>
                </a:solidFill>
                <a:latin typeface="Pinyon Script"/>
                <a:ea typeface="Pinyon Script"/>
                <a:cs typeface="Pinyon Script"/>
                <a:sym typeface="Pinyon Script"/>
              </a:rPr>
              <a:t>pas cu pas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42087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4765" y="1028700"/>
            <a:ext cx="6023343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1: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Desenăm un cerc pe un carton.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18163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28700"/>
            <a:ext cx="6023343" cy="217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2: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Decupăm cercul.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81322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48797" y="1028700"/>
            <a:ext cx="6023343" cy="217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3: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Învelim cercul în ață.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9438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91638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28700"/>
            <a:ext cx="4635781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4: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Adăugăm decorațiuni.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DAG603v42QM</dc:identifier>
  <dcterms:modified xsi:type="dcterms:W3CDTF">2011-08-01T06:04:30Z</dcterms:modified>
  <cp:revision>1</cp:revision>
  <dc:title>Copie a Decoratiune de Craciun</dc:title>
</cp:coreProperties>
</file>